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79" d="100"/>
          <a:sy n="179" d="100"/>
        </p:scale>
        <p:origin x="21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12210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620244" y="579435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924895" y="585096"/>
            <a:ext cx="113352" cy="62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12210" y="1221873"/>
            <a:ext cx="126037" cy="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26986" y="97253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0.5 </a:t>
            </a:r>
            <a:r>
              <a:rPr lang="en-US" i="1" dirty="0"/>
              <a:t>mm</a:t>
            </a:r>
            <a:r>
              <a:rPr lang="en-US" dirty="0"/>
              <a:t>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32465" y="651560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62727" y="649163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13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10</cp:revision>
  <cp:lastPrinted>2018-04-25T02:53:47Z</cp:lastPrinted>
  <dcterms:created xsi:type="dcterms:W3CDTF">2018-04-04T20:00:44Z</dcterms:created>
  <dcterms:modified xsi:type="dcterms:W3CDTF">2018-04-25T02:56:04Z</dcterms:modified>
</cp:coreProperties>
</file>